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</p:sldMasterIdLst>
  <p:notesMasterIdLst>
    <p:notesMasterId r:id="rId10"/>
  </p:notesMasterIdLst>
  <p:sldIdLst>
    <p:sldId id="256" r:id="rId2"/>
    <p:sldId id="264" r:id="rId3"/>
    <p:sldId id="265" r:id="rId4"/>
    <p:sldId id="268" r:id="rId5"/>
    <p:sldId id="266" r:id="rId6"/>
    <p:sldId id="267" r:id="rId7"/>
    <p:sldId id="270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1"/>
    <p:restoredTop sz="94586"/>
  </p:normalViewPr>
  <p:slideViewPr>
    <p:cSldViewPr snapToGrid="0" snapToObjects="1">
      <p:cViewPr varScale="1">
        <p:scale>
          <a:sx n="98" d="100"/>
          <a:sy n="98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15387-4CA7-BE46-8B46-BA5CFED08983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4C52B-63B2-D449-BAFA-0D0ECDF1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3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21606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1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62393"/>
            <a:ext cx="9692640" cy="1428929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6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csed.fu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hyperlink" Target="https://process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5js.org/referenc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Processing with p5.js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Crystal Hess</a:t>
            </a:r>
          </a:p>
          <a:p>
            <a:r>
              <a:rPr lang="en-US" dirty="0" smtClean="0">
                <a:hlinkClick r:id="rId2"/>
              </a:rPr>
              <a:t>http://csed.fun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9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p5.js?</a:t>
            </a:r>
          </a:p>
          <a:p>
            <a:r>
              <a:rPr lang="en-US" dirty="0" smtClean="0"/>
              <a:t>What is “the documentation”?</a:t>
            </a:r>
          </a:p>
          <a:p>
            <a:r>
              <a:rPr lang="en-US" dirty="0" smtClean="0"/>
              <a:t>How does the coordinate system work in p5.js?</a:t>
            </a:r>
          </a:p>
          <a:p>
            <a:r>
              <a:rPr lang="en-US" smtClean="0"/>
              <a:t>What can a for-loop be used for?</a:t>
            </a:r>
            <a:endParaRPr lang="en-US" dirty="0" smtClean="0"/>
          </a:p>
          <a:p>
            <a:r>
              <a:rPr lang="en-US" dirty="0" smtClean="0"/>
              <a:t>Note similarities between programming languages used to code in p5.js (JavaScript) and Arduino (c/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420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634" y="955222"/>
            <a:ext cx="4840744" cy="4914800"/>
          </a:xfrm>
          <a:prstGeom prst="rect">
            <a:avLst/>
          </a:prstGeom>
        </p:spPr>
      </p:pic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2" y="645106"/>
            <a:ext cx="5451627" cy="5527094"/>
          </a:xfrm>
          <a:prstGeom prst="rect">
            <a:avLst/>
          </a:prstGeom>
          <a:noFill/>
          <a:ln>
            <a:solidFill>
              <a:schemeClr val="tx2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464" y="365760"/>
            <a:ext cx="4534047" cy="1325562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dirty="0"/>
              <a:t>What is p5.js?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20463" y="1828800"/>
            <a:ext cx="4572002" cy="43513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JavaScript language</a:t>
            </a:r>
          </a:p>
          <a:p>
            <a:r>
              <a:rPr lang="en-US" dirty="0"/>
              <a:t>Runs  in a web browser</a:t>
            </a:r>
          </a:p>
          <a:p>
            <a:r>
              <a:rPr lang="en-US" dirty="0"/>
              <a:t>Spin off from </a:t>
            </a:r>
            <a:r>
              <a:rPr lang="en-US" dirty="0">
                <a:hlinkClick r:id="rId3"/>
              </a:rPr>
              <a:t>processing.org</a:t>
            </a:r>
            <a:r>
              <a:rPr lang="en-US" dirty="0"/>
              <a:t> </a:t>
            </a:r>
          </a:p>
          <a:p>
            <a:r>
              <a:rPr lang="en-US" dirty="0"/>
              <a:t>Great for artists, designers, and beginning programmers</a:t>
            </a:r>
          </a:p>
        </p:txBody>
      </p:sp>
    </p:spTree>
    <p:extLst>
      <p:ext uri="{BB962C8B-B14F-4D97-AF65-F5344CB8AC3E}">
        <p14:creationId xmlns:p14="http://schemas.microsoft.com/office/powerpoint/2010/main" val="378095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8083"/>
          <a:stretch/>
        </p:blipFill>
        <p:spPr>
          <a:xfrm>
            <a:off x="-590309" y="2994704"/>
            <a:ext cx="9140751" cy="406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1" y="0"/>
            <a:ext cx="5510326" cy="29998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02563" cy="3832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97" y="2994704"/>
            <a:ext cx="3889050" cy="38632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32797"/>
            <a:ext cx="3112168" cy="32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50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the Example: Hello </a:t>
            </a:r>
            <a:r>
              <a:rPr lang="en-US" dirty="0" smtClean="0">
                <a:sym typeface="Wingdings"/>
              </a:rPr>
              <a:t> Shapes</a:t>
            </a:r>
          </a:p>
          <a:p>
            <a:r>
              <a:rPr lang="en-US" b="1" dirty="0" smtClean="0">
                <a:sym typeface="Wingdings"/>
              </a:rPr>
              <a:t>Play with the code!</a:t>
            </a:r>
            <a:endParaRPr lang="en-US" b="1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How does p5.js look similar to the Arduino language?</a:t>
            </a:r>
          </a:p>
          <a:p>
            <a:r>
              <a:rPr lang="en-US" dirty="0" smtClean="0">
                <a:sym typeface="Wingdings"/>
              </a:rPr>
              <a:t>How does it look different?</a:t>
            </a:r>
          </a:p>
        </p:txBody>
      </p:sp>
    </p:spTree>
    <p:extLst>
      <p:ext uri="{BB962C8B-B14F-4D97-AF65-F5344CB8AC3E}">
        <p14:creationId xmlns:p14="http://schemas.microsoft.com/office/powerpoint/2010/main" val="1585805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</p:sp>
      <p:sp>
        <p:nvSpPr>
          <p:cNvPr id="49" name="Rectangle 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948" y="620720"/>
            <a:ext cx="5481292" cy="560746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18090" y="758952"/>
            <a:ext cx="2715353" cy="4041648"/>
          </a:xfr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The p5.js </a:t>
            </a:r>
            <a:r>
              <a:rPr lang="en-US" sz="5400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18090" y="4800600"/>
            <a:ext cx="2715354" cy="16916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Read the </a:t>
            </a:r>
            <a:r>
              <a:rPr lang="en-US" sz="1800" dirty="0" smtClean="0">
                <a:solidFill>
                  <a:schemeClr val="tx1">
                    <a:lumMod val="85000"/>
                  </a:schemeClr>
                </a:solidFill>
              </a:rPr>
              <a:t>Documentation!</a:t>
            </a:r>
            <a:endParaRPr lang="en-US" sz="18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0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Using the </a:t>
            </a:r>
            <a:r>
              <a:rPr lang="en-US" dirty="0" smtClean="0">
                <a:hlinkClick r:id="rId2"/>
              </a:rPr>
              <a:t>p5.js </a:t>
            </a:r>
            <a:r>
              <a:rPr lang="en-US" dirty="0" smtClean="0">
                <a:hlinkClick r:id="rId2"/>
              </a:rPr>
              <a:t>documentation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p5js.org/reference/</a:t>
            </a:r>
            <a:r>
              <a:rPr lang="en-US" dirty="0" smtClean="0"/>
              <a:t>), </a:t>
            </a:r>
            <a:r>
              <a:rPr lang="en-US" dirty="0" smtClean="0"/>
              <a:t>answer the following: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two values that are passed to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createCanvas</a:t>
            </a:r>
            <a:r>
              <a:rPr lang="en-US" dirty="0" smtClean="0"/>
              <a:t>? 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is the value that is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background</a:t>
            </a:r>
            <a:r>
              <a:rPr lang="en-US" dirty="0" smtClean="0"/>
              <a:t>? What is the possible range for this value?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are the values passed to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fill</a:t>
            </a:r>
            <a:r>
              <a:rPr lang="en-US" dirty="0" smtClean="0"/>
              <a:t>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stroke</a:t>
            </a:r>
            <a:r>
              <a:rPr lang="en-US" dirty="0" smtClean="0"/>
              <a:t>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Figure out how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rect</a:t>
            </a:r>
            <a:r>
              <a:rPr lang="en-US" dirty="0" smtClean="0"/>
              <a:t>,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ellipse</a:t>
            </a:r>
            <a:r>
              <a:rPr lang="en-US" dirty="0" smtClean="0"/>
              <a:t>, and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triangle</a:t>
            </a:r>
            <a:r>
              <a:rPr lang="en-US" dirty="0" smtClean="0"/>
              <a:t> work.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How does the coordinate system work on the canvas?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Where is the origin? </a:t>
            </a:r>
          </a:p>
          <a:p>
            <a:pPr marL="891540" lvl="2" indent="-342900">
              <a:buFont typeface="+mj-lt"/>
              <a:buAutoNum type="alphaLcPeriod"/>
            </a:pPr>
            <a:r>
              <a:rPr lang="en-US" dirty="0" smtClean="0"/>
              <a:t>With a canvas that is passed 720,400, where about is the point 700,400?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What does it mean when the documentation puts an argument in brackets? e.g.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color(v1,v2,v3,[alpha])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  <a:p>
            <a:r>
              <a:rPr lang="en-US" dirty="0" smtClean="0"/>
              <a:t>Then,</a:t>
            </a:r>
          </a:p>
          <a:p>
            <a:pPr lvl="1"/>
            <a:r>
              <a:rPr lang="en-US" dirty="0" smtClean="0"/>
              <a:t>Create a square white canvas.</a:t>
            </a:r>
          </a:p>
          <a:p>
            <a:pPr lvl="1"/>
            <a:r>
              <a:rPr lang="en-US" dirty="0" smtClean="0"/>
              <a:t>Create 4 shapes that are equal in width and height, but each different in color.</a:t>
            </a:r>
          </a:p>
          <a:p>
            <a:pPr lvl="1"/>
            <a:r>
              <a:rPr lang="en-US" dirty="0" smtClean="0"/>
              <a:t>Create a large semi-transparent “</a:t>
            </a:r>
            <a:r>
              <a:rPr lang="en-US" dirty="0" err="1" smtClean="0"/>
              <a:t>pacman</a:t>
            </a:r>
            <a:r>
              <a:rPr lang="en-US" dirty="0" smtClean="0"/>
              <a:t>” that looks like it is eating your shapes.</a:t>
            </a:r>
          </a:p>
          <a:p>
            <a:pPr marL="617220" lvl="1" indent="-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254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 code here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line of squares longer?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appear at the bottom of the canvas instead of the top?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space the squares farther apart?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the squares larger?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Can you make a border around your canvas of these small squares? (You will need to use one loop per side of the canvas.)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Added Fun</a:t>
            </a:r>
          </a:p>
          <a:p>
            <a:pPr lvl="1"/>
            <a:r>
              <a:rPr lang="en-US" dirty="0" smtClean="0"/>
              <a:t>Make each square that appears be a random color</a:t>
            </a: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8691" y="377506"/>
            <a:ext cx="5382403" cy="1198701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flipV="1">
            <a:off x="4340506" y="1246013"/>
            <a:ext cx="3287210" cy="775504"/>
          </a:xfrm>
          <a:prstGeom prst="bentConnector3">
            <a:avLst>
              <a:gd name="adj1" fmla="val 10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406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D70D5E"/>
      </a:accent2>
      <a:accent3>
        <a:srgbClr val="98037E"/>
      </a:accent3>
      <a:accent4>
        <a:srgbClr val="68027D"/>
      </a:accent4>
      <a:accent5>
        <a:srgbClr val="095ACA"/>
      </a:accent5>
      <a:accent6>
        <a:srgbClr val="063597"/>
      </a:accent6>
      <a:hlink>
        <a:srgbClr val="17BBFD"/>
      </a:hlink>
      <a:folHlink>
        <a:srgbClr val="FF79C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23C5FE65-18CC-4A65-9EBC-B05E33150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4802</TotalTime>
  <Words>360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Schoolbook</vt:lpstr>
      <vt:lpstr>Courier</vt:lpstr>
      <vt:lpstr>Wingdings</vt:lpstr>
      <vt:lpstr>Wingdings 2</vt:lpstr>
      <vt:lpstr>View</vt:lpstr>
      <vt:lpstr>Introduction to Processing with p5.js</vt:lpstr>
      <vt:lpstr>Learning Goals</vt:lpstr>
      <vt:lpstr>What is p5.js?</vt:lpstr>
      <vt:lpstr>PowerPoint Presentation</vt:lpstr>
      <vt:lpstr>Example: Shapes</vt:lpstr>
      <vt:lpstr>The p5.js API</vt:lpstr>
      <vt:lpstr>Example: Shapes</vt:lpstr>
      <vt:lpstr>For Loops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Arduinos</dc:title>
  <dc:creator>Hess, Crystal</dc:creator>
  <cp:lastModifiedBy>Hess, Crystal</cp:lastModifiedBy>
  <cp:revision>58</cp:revision>
  <dcterms:created xsi:type="dcterms:W3CDTF">2017-07-25T19:47:15Z</dcterms:created>
  <dcterms:modified xsi:type="dcterms:W3CDTF">2017-08-28T15:55:19Z</dcterms:modified>
</cp:coreProperties>
</file>